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1" r:id="rId3"/>
    <p:sldId id="257" r:id="rId4"/>
    <p:sldId id="293" r:id="rId5"/>
    <p:sldId id="258" r:id="rId6"/>
    <p:sldId id="279" r:id="rId7"/>
    <p:sldId id="259" r:id="rId8"/>
    <p:sldId id="260" r:id="rId9"/>
    <p:sldId id="261" r:id="rId10"/>
    <p:sldId id="292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66"/>
    <a:srgbClr val="FEE8F3"/>
    <a:srgbClr val="FBA7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81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DEA0-1C64-4007-B9BB-94E107CB7C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13892-16B6-4AFA-AFF4-8679AC0715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71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13892-16B6-4AFA-AFF4-8679AC07155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462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03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65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7101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22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4574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5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11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43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8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6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31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12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47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53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46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4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8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501122" cy="157163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6"/>
                </a:solidFill>
              </a:rPr>
              <a:t>Муниципальное методическое объединение </a:t>
            </a:r>
            <a:r>
              <a:rPr lang="ru-RU" sz="2800" dirty="0" smtClean="0">
                <a:solidFill>
                  <a:schemeClr val="accent6"/>
                </a:solidFill>
              </a:rPr>
              <a:t/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b="1" dirty="0" smtClean="0">
                <a:solidFill>
                  <a:schemeClr val="accent6"/>
                </a:solidFill>
              </a:rPr>
              <a:t>воспитателей, работающих с детьми раннего возраста Верещагинского городского округа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358246" cy="4714908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tx1"/>
                </a:solidFill>
              </a:rPr>
              <a:t>Особенности организации и проведения совместной деятельности с малышами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Азанова Марина Анатольевна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32033" t="19221" r="10555" b="13261"/>
          <a:stretch>
            <a:fillRect/>
          </a:stretch>
        </p:blipFill>
        <p:spPr bwMode="auto">
          <a:xfrm>
            <a:off x="357158" y="285728"/>
            <a:ext cx="4762535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0664" t="17773" r="11328" b="13867"/>
          <a:stretch>
            <a:fillRect/>
          </a:stretch>
        </p:blipFill>
        <p:spPr bwMode="auto">
          <a:xfrm>
            <a:off x="4214810" y="3286124"/>
            <a:ext cx="4714908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0722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«Педагогический фестиваль- конкурс»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творчески работающих педагогов  с детьми раннего возраста, содействие их профессиональному росту и распространение  педагогического опыта, обеспечивающего результативную образовательную деятельность.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проведения: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февраля 2022 по 1 апреля 2022г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этап: с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2.2022  по 1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.03.2022 – загрузка работ в группу в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VK</a:t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этап: с 16.03.2022 по 18.03.2022 – голосование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этап: с 19.03.2022 по  01.04.2022- подведение  результатов голосования, размещение материалов на странице МО сайта ВОК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будут награждены Дипломами 1,2,3 степени.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сертификатами.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фестиваль принимаются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практические материалы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организации работы с детьми раннего возраста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конспекты НОД, работа с семьями воспитанников и др.)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</a:t>
            </a:r>
            <a:r>
              <a:rPr lang="ru-RU" dirty="0" smtClean="0"/>
              <a:t>теста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428736"/>
            <a:ext cx="7820054" cy="4612627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Приняли </a:t>
            </a:r>
            <a:r>
              <a:rPr lang="ru-RU" sz="2800" dirty="0" smtClean="0"/>
              <a:t>участие-19 чел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>
                <a:solidFill>
                  <a:srgbClr val="00B050"/>
                </a:solidFill>
              </a:rPr>
              <a:t>Ответили верно </a:t>
            </a:r>
            <a:r>
              <a:rPr lang="ru-RU" sz="2800" dirty="0" smtClean="0"/>
              <a:t>-1,3,4,</a:t>
            </a:r>
            <a:r>
              <a:rPr lang="ru-RU" sz="2800" dirty="0" smtClean="0">
                <a:solidFill>
                  <a:schemeClr val="tx1"/>
                </a:solidFill>
              </a:rPr>
              <a:t>6-13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вопросы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>
                <a:solidFill>
                  <a:srgbClr val="0070C0"/>
                </a:solidFill>
              </a:rPr>
              <a:t>Уточнить:</a:t>
            </a:r>
            <a:r>
              <a:rPr lang="ru-RU" sz="2800" dirty="0" smtClean="0"/>
              <a:t>2- </a:t>
            </a:r>
            <a:r>
              <a:rPr lang="ru-RU" sz="2800" dirty="0" smtClean="0"/>
              <a:t>Ведущим видом деятельности в раннем возрасте (1-3 года) признается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0070C0"/>
                </a:solidFill>
              </a:rPr>
              <a:t>предметно - </a:t>
            </a:r>
            <a:r>
              <a:rPr lang="ru-RU" sz="2800" dirty="0" err="1" smtClean="0">
                <a:solidFill>
                  <a:srgbClr val="0070C0"/>
                </a:solidFill>
              </a:rPr>
              <a:t>манипулятивная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5-</a:t>
            </a:r>
            <a:r>
              <a:rPr lang="ru-RU" sz="2400" dirty="0" smtClean="0"/>
              <a:t> в </a:t>
            </a:r>
            <a:r>
              <a:rPr lang="ru-RU" sz="2400" dirty="0" smtClean="0"/>
              <a:t>работе с детьми раннего </a:t>
            </a:r>
            <a:r>
              <a:rPr lang="ru-RU" sz="2400" dirty="0" smtClean="0"/>
              <a:t>возраста целесообразнее использовать  следующие изобразительные материалы </a:t>
            </a:r>
            <a:r>
              <a:rPr lang="ru-RU" sz="2800" dirty="0" smtClean="0"/>
              <a:t>: </a:t>
            </a:r>
            <a:r>
              <a:rPr lang="ru-RU" sz="2800" dirty="0" smtClean="0">
                <a:solidFill>
                  <a:srgbClr val="0070C0"/>
                </a:solidFill>
              </a:rPr>
              <a:t>карандаши, краски, мелки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Вызвал </a:t>
            </a:r>
            <a:r>
              <a:rPr lang="ru-RU" sz="2800" dirty="0" smtClean="0">
                <a:solidFill>
                  <a:srgbClr val="FF0000"/>
                </a:solidFill>
              </a:rPr>
              <a:t>затруднения </a:t>
            </a:r>
            <a:r>
              <a:rPr lang="ru-RU" sz="2800" dirty="0" smtClean="0"/>
              <a:t>-14 вопрос по организации </a:t>
            </a:r>
            <a:r>
              <a:rPr lang="ru-RU" sz="2800" dirty="0" smtClean="0"/>
              <a:t>прогулки;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15</a:t>
            </a:r>
            <a:r>
              <a:rPr lang="ru-RU" sz="2800" dirty="0" smtClean="0"/>
              <a:t> </a:t>
            </a:r>
            <a:r>
              <a:rPr lang="ru-RU" sz="2800" dirty="0" smtClean="0"/>
              <a:t>вопрос </a:t>
            </a:r>
            <a:r>
              <a:rPr lang="ru-RU" sz="2800" dirty="0" smtClean="0"/>
              <a:t>– анализ фиксационных карт- сделали 7 (?) человека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6"/>
            <a:ext cx="7820052" cy="10715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совместной деятельности в группах раннего возраста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609600" y="1571612"/>
            <a:ext cx="7748614" cy="5072098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/>
              <a:t>К занятиям с детьми раннего возраста предъявляются следующие требования</a:t>
            </a:r>
            <a:r>
              <a:rPr lang="ru-RU" dirty="0" smtClean="0"/>
              <a:t>: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планировать заранее и проводить ежедневно в каждый отрезок бодрствования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-продолжительность занятий зависит от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умений слушать взрослого, играть,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действовать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указаниям.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одного и того же содержания следует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повторять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раз через небольшой интервал времени (5-6 дней), так как умения и знания закрепляются у детей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постепенно;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необходимо создавать условия для отражения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занятиях знаний и умений в самостоятельной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(предлагать те же пособия, игрушки, предметы, которые использовались на занятии);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534300" cy="8191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Организация совместной деятельности с детьми раннего возраста на прогулке (с 2–3 лет)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00174"/>
            <a:ext cx="7962928" cy="45411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планировании воспитательной работы на прогулке необходимо: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предусмотреть равномерное чередование спокойной и двигательной деятельности детей;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спланировать правильное распределение физической нагрузки в течении всей прогулки;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организовать наблюдения, направленные на создание у детей интереса к познавательной деятельности, умение сравнивать, обобщать, делать простейшие выводы;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проводить работу по развитию связной речи, обобщению и активизации словарю детей.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858048" cy="92869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Анализ организации совместной деятельности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172" name="AutoShape 4" descr="Занятия в детском саду (61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Занятия в детском саду (61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Частный детский сад в Звенигороде - Смарт Ску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38223"/>
            <a:ext cx="6929454" cy="2819778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1928802"/>
          <a:ext cx="6786610" cy="231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84"/>
                <a:gridCol w="6256426"/>
              </a:tblGrid>
              <a:tr h="90011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Обоснованность, реальность, конкретность цели</a:t>
                      </a:r>
                      <a:endParaRPr lang="ru-RU" dirty="0"/>
                    </a:p>
                  </a:txBody>
                  <a:tcPr/>
                </a:tc>
              </a:tr>
              <a:tr h="90011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 содержания, методов</a:t>
                      </a:r>
                      <a:r>
                        <a:rPr lang="ru-RU" baseline="0" dirty="0" smtClean="0"/>
                        <a:t> и приемов возрасту детей</a:t>
                      </a:r>
                      <a:endParaRPr lang="ru-RU" dirty="0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мотивации, поддержка интереса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07157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опыта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9" y="1357298"/>
            <a:ext cx="8501121" cy="521497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Павловна Мазунина,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Оксана Викторовна Путилова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Прогулка с детьми раннего возраста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раннего возраста представление о зиме.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со снегом ( холодный, мягкий белый)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умение выполнять словесные поручения взрослых(принести лопатку, пожалеть ребенка)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двигательную активность детей во время прогулки.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доброжелательные отношения между детьми.</a:t>
            </a: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Из опыта работы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643998" cy="43577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Александровна Варанкина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детей</a:t>
            </a:r>
          </a:p>
          <a:p>
            <a:pPr lvl="1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 - снежок»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ознакомление детей с явлениями неживой природы.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Формировать </a:t>
            </a:r>
            <a:r>
              <a:rPr lang="ru-RU" sz="1800" dirty="0" smtClean="0"/>
              <a:t>знания детей о снеге, его характерных особенностях (холодный, белый, тает).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Способствовать </a:t>
            </a:r>
            <a:r>
              <a:rPr lang="ru-RU" sz="1800" dirty="0" smtClean="0"/>
              <a:t>развитию любознательности.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Совершенствовать </a:t>
            </a:r>
            <a:r>
              <a:rPr lang="ru-RU" sz="1800" dirty="0" smtClean="0"/>
              <a:t>двигательные умения.</a:t>
            </a:r>
          </a:p>
          <a:p>
            <a:endParaRPr lang="ru-RU" sz="19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Игры зимой на улице для детей, 2-3-4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3111819" cy="2357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714357"/>
            <a:ext cx="8358246" cy="157163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Любовь Анатольевна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Винс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опыта работы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9941" t="11230" r="26403" b="13102"/>
          <a:stretch>
            <a:fillRect/>
          </a:stretch>
        </p:blipFill>
        <p:spPr bwMode="auto">
          <a:xfrm rot="5400000">
            <a:off x="1824032" y="2533630"/>
            <a:ext cx="4281490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Из опыта работы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821537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Наталия Сергеевна Федосимова,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МДОУ «ВОК» СП Детский сад №3 корпус 4</a:t>
            </a:r>
          </a:p>
          <a:p>
            <a:pPr algn="ctr">
              <a:buNone/>
            </a:pPr>
            <a:r>
              <a:rPr lang="ru-RU" sz="3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 для развития мелкой моторики рук с использованием нестандартного оборудования»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координации движений мелкой моторики рук через нетрадиционное использование разных предметов.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2414</TotalTime>
  <Words>384</Words>
  <Application>Microsoft Office PowerPoint</Application>
  <PresentationFormat>Экран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 Муниципальное методическое объединение  воспитателей, работающих с детьми раннего возраста Верещагинского городского округа</vt:lpstr>
      <vt:lpstr>Итоги теста</vt:lpstr>
      <vt:lpstr>Особенности организации совместной деятельности в группах раннего возраста </vt:lpstr>
      <vt:lpstr>Организация совместной деятельности с детьми раннего возраста на прогулке (с 2–3 лет)</vt:lpstr>
      <vt:lpstr>Анализ организации совместной деятельности </vt:lpstr>
      <vt:lpstr>Из опыта работы</vt:lpstr>
      <vt:lpstr>Из опыта работы</vt:lpstr>
      <vt:lpstr>Из опыта работы</vt:lpstr>
      <vt:lpstr>Из опыта работы </vt:lpstr>
      <vt:lpstr>Слайд 10</vt:lpstr>
      <vt:lpstr>«Педагогический фестиваль- конкурс»  Цель: Поддержка творчески работающих педагогов  с детьми раннего возраста, содействие их профессиональному росту и распространение  педагогического опыта, обеспечивающего результативную образовательную деятельность.  Период проведения: с 1 февраля 2022 по 1 апреля 2022г 1 этап: с 01.02.2022  по 15.03.2022 – загрузка работ в группу в VK 2  этап: с 16.03.2022 по 18.03.2022 – голосование 3 этап: с 19.03.2022 по  01.04.2022- подведение  результатов голосования, размещение материалов на странице МО сайта ВОК Победители будут награждены Дипломами 1,2,3 степени.  Участники сертификатами.  На фестиваль принимаются практические материалы  по организации работы с детьми раннего возраста  ( конспекты НОД, работа с семьями воспитанников и др.)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дошкольное образовательное  учреждение - детский сад комбинированного вида «Колосок»</dc:title>
  <dc:creator>Дмитрий</dc:creator>
  <cp:lastModifiedBy>Андрей</cp:lastModifiedBy>
  <cp:revision>132</cp:revision>
  <dcterms:created xsi:type="dcterms:W3CDTF">2019-11-19T14:39:13Z</dcterms:created>
  <dcterms:modified xsi:type="dcterms:W3CDTF">2022-01-20T18:09:22Z</dcterms:modified>
</cp:coreProperties>
</file>