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70" r:id="rId3"/>
    <p:sldId id="272" r:id="rId4"/>
    <p:sldId id="271" r:id="rId5"/>
    <p:sldId id="274" r:id="rId6"/>
    <p:sldId id="277" r:id="rId7"/>
    <p:sldId id="275" r:id="rId8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4" d="100"/>
          <a:sy n="94" d="100"/>
        </p:scale>
        <p:origin x="-678" y="-9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073EB0-A1D9-4365-ABB8-CE4D6700AC6E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4B7D4F-EED7-4914-A334-4B1A43CF65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5288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alphaModFix amt="66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  <p:transition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30.03.2021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30.03.2021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30.03.2021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30.03.2021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30.03.2021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30.03.2021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30.03.2021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30.03.2021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30.03.2021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30.03.2021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3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53313" y="699542"/>
            <a:ext cx="5280586" cy="3960439"/>
          </a:xfrm>
          <a:prstGeom prst="rect">
            <a:avLst/>
          </a:prstGeom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8" name="Рамка 7"/>
          <p:cNvSpPr/>
          <p:nvPr userDrawn="1"/>
        </p:nvSpPr>
        <p:spPr>
          <a:xfrm>
            <a:off x="0" y="0"/>
            <a:ext cx="9144000" cy="5143500"/>
          </a:xfrm>
          <a:prstGeom prst="frame">
            <a:avLst>
              <a:gd name="adj1" fmla="val 3797"/>
            </a:avLst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267494"/>
            <a:ext cx="7704856" cy="1948072"/>
          </a:xfrm>
        </p:spPr>
        <p:txBody>
          <a:bodyPr>
            <a:prstTxWarp prst="textPlain">
              <a:avLst/>
            </a:prstTxWarp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lnSpc>
                <a:spcPct val="115000"/>
              </a:lnSpc>
            </a:pPr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  <a:cs typeface="Times New Roman" pitchFamily="18" charset="0"/>
              </a:rPr>
              <a:t> </a:t>
            </a:r>
            <a:r>
              <a:rPr lang="ru-RU" sz="4000" i="1" dirty="0">
                <a:solidFill>
                  <a:srgbClr val="C0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Arial" panose="020B0604020202020204" pitchFamily="34" charset="0"/>
              </a:rPr>
              <a:t>«Речевое режим в детском саду как показатель качества образовательного процесса в соответствии с требованиями ФГОС ДО</a:t>
            </a:r>
            <a:r>
              <a:rPr lang="ru-RU" sz="4000" i="1" dirty="0" smtClean="0">
                <a:solidFill>
                  <a:srgbClr val="C0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Arial" panose="020B0604020202020204" pitchFamily="34" charset="0"/>
              </a:rPr>
              <a:t>»</a:t>
            </a:r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  <a:cs typeface="Times New Roman" pitchFamily="18" charset="0"/>
              </a:rPr>
              <a:t>   </a:t>
            </a:r>
            <a:endParaRPr lang="ru-RU" sz="1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anose="03010101010201010101" pitchFamily="66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436096" y="3363838"/>
            <a:ext cx="3384376" cy="1440160"/>
          </a:xfrm>
        </p:spPr>
        <p:txBody>
          <a:bodyPr>
            <a:normAutofit/>
          </a:bodyPr>
          <a:lstStyle/>
          <a:p>
            <a:pPr lvl="0"/>
            <a:r>
              <a:rPr lang="ru-RU" sz="16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Подготовила: </a:t>
            </a:r>
            <a:endParaRPr lang="ru-RU" sz="1600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6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Кузина Мария Николаевна</a:t>
            </a:r>
            <a:endParaRPr lang="ru-RU" sz="1600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6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Методист МБОУ «ВОК»</a:t>
            </a:r>
            <a:endParaRPr lang="ru-RU" sz="1600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6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г.Верещагино</a:t>
            </a:r>
            <a:endParaRPr lang="ru-RU" sz="1600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3526" y="2215566"/>
            <a:ext cx="2304258" cy="263990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39552" y="195486"/>
            <a:ext cx="8147248" cy="2664295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нормативов и анализ речевого режима в детском саду в отношении детей и педагогов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692346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казк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2822" y="-524594"/>
            <a:ext cx="9301296" cy="54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9223141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rebenokgovorit.ru/wp-content/uploads/2020/07/alekseeva_m_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9582"/>
            <a:ext cx="3744416" cy="3024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thoughtco.com/thmb/QZvQYVo_iULgv0-e5ogFsbFJDKE=/1971x1522/filters:fill(auto,1)/Getty_lexicon-563935699-57c28b295f9b5855e5025f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281" y="195486"/>
            <a:ext cx="4477207" cy="31688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487281" y="3139971"/>
            <a:ext cx="4405200" cy="164916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ts val="1470"/>
              </a:lnSpc>
              <a:spcAft>
                <a:spcPts val="0"/>
              </a:spcAft>
            </a:pPr>
            <a:endParaRPr lang="ru-RU" sz="2000" b="1" i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1470"/>
              </a:lnSpc>
              <a:spcAft>
                <a:spcPts val="0"/>
              </a:spcAft>
            </a:pPr>
            <a:r>
              <a:rPr lang="ru-RU" sz="20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М.М</a:t>
            </a:r>
            <a:r>
              <a:rPr lang="ru-RU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Алексеева отмечает, </a:t>
            </a:r>
            <a:r>
              <a:rPr lang="ru-RU" sz="20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</a:t>
            </a:r>
            <a:endParaRPr lang="ru-RU" sz="2000" b="1" i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1470"/>
              </a:lnSpc>
              <a:spcAft>
                <a:spcPts val="0"/>
              </a:spcAft>
            </a:pPr>
            <a:r>
              <a:rPr lang="ru-RU" sz="20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подражая взрослым, ребенок </a:t>
            </a:r>
            <a:r>
              <a:rPr lang="ru-RU" sz="20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перенимает не </a:t>
            </a:r>
            <a:r>
              <a:rPr lang="ru-RU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только все тонкости произношения, </a:t>
            </a:r>
            <a:r>
              <a:rPr lang="ru-RU" sz="20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словоупотребления</a:t>
            </a:r>
            <a:r>
              <a:rPr lang="ru-RU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построения фраз, </a:t>
            </a:r>
            <a:r>
              <a:rPr lang="ru-RU" sz="20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 </a:t>
            </a:r>
            <a:r>
              <a:rPr lang="ru-RU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также и те несовершенства и ошибки, </a:t>
            </a:r>
            <a:endParaRPr lang="ru-RU" sz="2000" b="1" i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1470"/>
              </a:lnSpc>
              <a:spcAft>
                <a:spcPts val="0"/>
              </a:spcAft>
            </a:pPr>
            <a:r>
              <a:rPr lang="ru-RU" sz="20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которые </a:t>
            </a:r>
            <a:r>
              <a:rPr lang="ru-RU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встречаются в их речи".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872533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ребования к речи педагога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11760" y="1063229"/>
            <a:ext cx="403244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endParaRPr lang="ru-RU" sz="2800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Правильность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Точность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Логичность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Чистота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Выразительность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Богатство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Уместность</a:t>
            </a:r>
            <a:endParaRPr lang="ru-RU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685789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Недостатки в речи педагога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62648" y="1063230"/>
            <a:ext cx="4137344" cy="3740768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355976" y="1200151"/>
            <a:ext cx="4330824" cy="3394472"/>
          </a:xfrm>
        </p:spPr>
        <p:txBody>
          <a:bodyPr>
            <a:normAutofit/>
          </a:bodyPr>
          <a:lstStyle/>
          <a:p>
            <a:pPr>
              <a:buClr>
                <a:srgbClr val="FF0000"/>
              </a:buClr>
              <a:buSzPct val="150000"/>
            </a:pP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скоренный темп речи, что очень затрудняет понимание речи детьми;</a:t>
            </a:r>
          </a:p>
          <a:p>
            <a:pPr>
              <a:buClr>
                <a:srgbClr val="FF0000"/>
              </a:buClr>
              <a:buSzPct val="150000"/>
            </a:pP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ногословие, наслоение лишних фраз, деталей;</a:t>
            </a:r>
          </a:p>
          <a:p>
            <a:pPr>
              <a:buClr>
                <a:srgbClr val="FF0000"/>
              </a:buClr>
              <a:buSzPct val="150000"/>
            </a:pP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астое неоправданное употребление слов с уменьшительно-ласкательными суффиксами;</a:t>
            </a:r>
          </a:p>
          <a:p>
            <a:pPr>
              <a:buClr>
                <a:srgbClr val="FF0000"/>
              </a:buClr>
              <a:buSzPct val="150000"/>
            </a:pP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асоренность речи  словами – паразитами </a:t>
            </a:r>
          </a:p>
          <a:p>
            <a:pPr>
              <a:buClr>
                <a:srgbClr val="FF0000"/>
              </a:buClr>
              <a:buSzPct val="150000"/>
            </a:pP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опирование речи малышей, сюсюканье</a:t>
            </a:r>
          </a:p>
          <a:p>
            <a:pPr>
              <a:buClr>
                <a:srgbClr val="FF0000"/>
              </a:buClr>
              <a:buSzPct val="150000"/>
            </a:pP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спользование в речи слов,  не понятных детям, без уточнения их значения</a:t>
            </a:r>
          </a:p>
          <a:p>
            <a:pPr>
              <a:buClr>
                <a:srgbClr val="FF0000"/>
              </a:buClr>
              <a:buSzPct val="150000"/>
            </a:pPr>
            <a:endParaRPr lang="ru-RU" sz="1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FF0000"/>
              </a:buClr>
              <a:buSzPct val="150000"/>
            </a:pPr>
            <a:endParaRPr lang="ru-RU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27302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 воспитателя к детям 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75656" y="1307834"/>
            <a:ext cx="6984776" cy="1015663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Воспитателю надо не только дать речевой образец детям, но и проверить, как овладели им дети (для этого используются упражнения, повторения).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188" y="1491630"/>
            <a:ext cx="648072" cy="64807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2568103"/>
            <a:ext cx="648072" cy="64807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1475656" y="2384307"/>
            <a:ext cx="6984776" cy="1015663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Необходимо воспитывать у детей интерес к умению правильно говорить (применяя поощрения, пример хорошо говорящих детей).</a:t>
            </a:r>
            <a:endParaRPr lang="ru-RU" sz="20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248" y="3579862"/>
            <a:ext cx="648072" cy="64807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1475656" y="3460780"/>
            <a:ext cx="6984776" cy="1015663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Нужно систематически контролировать речь детей прислушиваться, как говорят дети, вовремя исправлять ошибки.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07349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1543</TotalTime>
  <Words>194</Words>
  <Application>Microsoft Office PowerPoint</Application>
  <PresentationFormat>Экран (16:9)</PresentationFormat>
  <Paragraphs>30</Paragraphs>
  <Slides>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 «Речевое режим в детском саду как показатель качества образовательного процесса в соответствии с требованиями ФГОС ДО»   </vt:lpstr>
      <vt:lpstr> Цель:  Определение нормативов и анализ речевого режима в детском саду в отношении детей и педагогов </vt:lpstr>
      <vt:lpstr>Презентация PowerPoint</vt:lpstr>
      <vt:lpstr>Презентация PowerPoint</vt:lpstr>
      <vt:lpstr>Требования к речи педагога</vt:lpstr>
      <vt:lpstr>Недостатки в речи педагога</vt:lpstr>
      <vt:lpstr>Требования воспитателя к детям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oks</cp:lastModifiedBy>
  <cp:revision>156</cp:revision>
  <dcterms:created xsi:type="dcterms:W3CDTF">2018-01-15T20:25:45Z</dcterms:created>
  <dcterms:modified xsi:type="dcterms:W3CDTF">2021-03-30T08:08:20Z</dcterms:modified>
</cp:coreProperties>
</file>