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DFEE-84E4-4ACB-8891-F9315446FDD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28F9-787F-45B6-9AD7-BEBD46CB9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104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DFEE-84E4-4ACB-8891-F9315446FDD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28F9-787F-45B6-9AD7-BEBD46CB9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856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DFEE-84E4-4ACB-8891-F9315446FDD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28F9-787F-45B6-9AD7-BEBD46CB9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14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DFEE-84E4-4ACB-8891-F9315446FDD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28F9-787F-45B6-9AD7-BEBD46CB9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40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DFEE-84E4-4ACB-8891-F9315446FDD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28F9-787F-45B6-9AD7-BEBD46CB9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08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DFEE-84E4-4ACB-8891-F9315446FDD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28F9-787F-45B6-9AD7-BEBD46CB9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488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DFEE-84E4-4ACB-8891-F9315446FDD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28F9-787F-45B6-9AD7-BEBD46CB9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728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DFEE-84E4-4ACB-8891-F9315446FDD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28F9-787F-45B6-9AD7-BEBD46CB9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0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DFEE-84E4-4ACB-8891-F9315446FDD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28F9-787F-45B6-9AD7-BEBD46CB9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573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DFEE-84E4-4ACB-8891-F9315446FDD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28F9-787F-45B6-9AD7-BEBD46CB9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29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DFEE-84E4-4ACB-8891-F9315446FDD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28F9-787F-45B6-9AD7-BEBD46CB9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70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BDFEE-84E4-4ACB-8891-F9315446FDD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A28F9-787F-45B6-9AD7-BEBD46CB9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42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fingrami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mailto:mbdoy892015@yandex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1587642928_8-p-delovie-foni-dlya-prezentatsii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259632" y="1556792"/>
            <a:ext cx="6406480" cy="122413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«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Педагоги в диалоге»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" name="Picture 2" descr="http://storage.inovaco.ru/media/project_smi3_962/42/71/85/f8/79/1e/logotip_doshkolnoe-obrazovan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499461" cy="70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83768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Проблемная группа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финансовой грамотности дошкольников»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6093296"/>
            <a:ext cx="1449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Март, 2023 г.</a:t>
            </a:r>
          </a:p>
        </p:txBody>
      </p:sp>
      <p:pic>
        <p:nvPicPr>
          <p:cNvPr id="1028" name="Picture 4" descr="https://uk-gorod.com/upload/medialibrary/285/2855d9994cd2923bf0b4b982f688586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0928"/>
            <a:ext cx="3541615" cy="242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578079" y="4941168"/>
            <a:ext cx="4471597" cy="99475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Подготовили: Шестакова Е.Р.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СП Детский сад №3 корпус 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497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ЕЛЕНА\Desktop\1587642928_8-p-delovie-foni-dlya-prezentatsii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Диссеминация передового педагогического опыта по вопросам формирования финансовой грамотности воспитанников</a:t>
            </a:r>
          </a:p>
        </p:txBody>
      </p:sp>
      <p:pic>
        <p:nvPicPr>
          <p:cNvPr id="2052" name="Picture 4" descr="https://sep-unsa-education.org/wp-content/uploads/2020/06/parten-scaled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24228"/>
            <a:ext cx="4126629" cy="309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torage.inovaco.ru/media/project_smi3_962/42/71/85/f8/79/1e/logotip_doshkolnoe-obrazovan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499461" cy="70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455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1587642928_8-p-delovie-foni-dlya-prezentatsii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88640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1 заседание: октябрь, 2022 г.</a:t>
            </a:r>
            <a:endParaRPr lang="ru-RU" sz="2400" u="sng" dirty="0" smtClean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Тема:</a:t>
            </a:r>
            <a:r>
              <a:rPr lang="ru-RU" sz="2400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«Игра как средство формирования предпосылок финансовой грамотности у детей» </a:t>
            </a:r>
          </a:p>
          <a:p>
            <a:pPr algn="ctr"/>
            <a:r>
              <a:rPr lang="ru-RU" sz="2400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(СП Путинская школа)</a:t>
            </a:r>
            <a:endParaRPr lang="ru-RU" sz="2400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124" y="2348880"/>
            <a:ext cx="78848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 заседание: февраль, 2023 г.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Тема: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«Формы взаимодействия участников образовательных отношений в процессе экономического воспитания у детей дошкольного возраста»  </a:t>
            </a:r>
          </a:p>
          <a:p>
            <a:pPr algn="ctr"/>
            <a:r>
              <a:rPr lang="ru-RU" sz="2400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(СП Детский сад №1 корпус2)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9099" y="1719013"/>
            <a:ext cx="7042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Дом. задание: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Авторские пособия, игры, картотеки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124" y="4287872"/>
            <a:ext cx="7633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Дом. задание: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мероприятия для родителей «Урок финансовой грамотности» (</a:t>
            </a:r>
            <a:r>
              <a:rPr lang="ru-RU" sz="2400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20 апреля 2023 г.)</a:t>
            </a:r>
            <a:endParaRPr lang="ru-RU" sz="2400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99995" y="6117103"/>
            <a:ext cx="7351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Семейная интеллектуальная игра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ФИНГРАМиЯ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56399" y="5584766"/>
            <a:ext cx="3029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Апрель , 2023 г</a:t>
            </a:r>
            <a:r>
              <a:rPr lang="ru-RU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.</a:t>
            </a:r>
            <a:endParaRPr lang="ru-RU" sz="2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" t="-1042" b="6250"/>
          <a:stretch/>
        </p:blipFill>
        <p:spPr bwMode="auto">
          <a:xfrm>
            <a:off x="302680" y="260648"/>
            <a:ext cx="8661807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81197" y="5589240"/>
            <a:ext cx="5065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https://sites.google.com/view/fingramia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67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1587642928_8-p-delovie-foni-dlya-prezentatsii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692696"/>
            <a:ext cx="59046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Трансляция педагогических практик по взаимодействию участников образовательных отношений в процессе экономического воспитания у детей дошкольного возраста</a:t>
            </a:r>
            <a:endParaRPr lang="ru-RU" sz="28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s://catherineasquithgallery.com/uploads/posts/2021-02/1613545396_68-p-kartinki-na-belom-fone-dlya-prezentatsii-7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0857"/>
            <a:ext cx="354368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torage.inovaco.ru/media/project_smi3_962/42/71/85/f8/79/1e/logotip_doshkolnoe-obrazovan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499461" cy="70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573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1587642928_8-p-delovie-foni-dlya-prezentatsii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827584" y="274638"/>
            <a:ext cx="7402016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Рефлексия «Ресторан»</a:t>
            </a:r>
            <a:endParaRPr lang="ru-RU" dirty="0"/>
          </a:p>
        </p:txBody>
      </p:sp>
      <p:pic>
        <p:nvPicPr>
          <p:cNvPr id="1029" name="Picture 5" descr="https://www.funnyart.club/uploads/posts/2022-05/thumbs/1653970605_47-www-funnyart-club-p-kartinki-povarenka-krasivo-5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4" t="9905" r="6496" b="7084"/>
          <a:stretch/>
        </p:blipFill>
        <p:spPr bwMode="auto">
          <a:xfrm>
            <a:off x="5076056" y="2790769"/>
            <a:ext cx="3543099" cy="361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556319" y="1133206"/>
            <a:ext cx="4036119" cy="546217"/>
          </a:xfrm>
          <a:prstGeom prst="wedgeRectCallout">
            <a:avLst>
              <a:gd name="adj1" fmla="val 74312"/>
              <a:gd name="adj2" fmla="val 175515"/>
            </a:avLst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0410" y="1175481"/>
            <a:ext cx="3418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съел бы еще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этого…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508104" y="1373099"/>
            <a:ext cx="3274119" cy="612648"/>
          </a:xfrm>
          <a:prstGeom prst="wedgeRectCallout">
            <a:avLst>
              <a:gd name="adj1" fmla="val -24759"/>
              <a:gd name="adj2" fmla="val 134719"/>
            </a:avLst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ресторан …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937318" y="2385806"/>
            <a:ext cx="3274119" cy="809926"/>
          </a:xfrm>
          <a:prstGeom prst="wedgeRectCallout">
            <a:avLst>
              <a:gd name="adj1" fmla="val 85152"/>
              <a:gd name="adj2" fmla="val 40835"/>
            </a:avLst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всего мне понравилось …</a:t>
            </a: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1324580" y="5826112"/>
            <a:ext cx="3274119" cy="612648"/>
          </a:xfrm>
          <a:prstGeom prst="wedgeRectCallout">
            <a:avLst>
              <a:gd name="adj1" fmla="val 71638"/>
              <a:gd name="adj2" fmla="val -134900"/>
            </a:avLst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почти переварил …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937318" y="4076578"/>
            <a:ext cx="3490666" cy="612648"/>
          </a:xfrm>
          <a:prstGeom prst="wedgeRectCallout">
            <a:avLst>
              <a:gd name="adj1" fmla="val 71243"/>
              <a:gd name="adj2" fmla="val -69902"/>
            </a:avLst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Пожалуйста, добавьте …</a:t>
            </a:r>
          </a:p>
        </p:txBody>
      </p:sp>
    </p:spTree>
    <p:extLst>
      <p:ext uri="{BB962C8B-B14F-4D97-AF65-F5344CB8AC3E}">
        <p14:creationId xmlns:p14="http://schemas.microsoft.com/office/powerpoint/2010/main" val="2974289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1587642928_8-p-delovie-foni-dlya-prezentatsii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1566193" y="1484784"/>
            <a:ext cx="6407150" cy="12239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«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Педагоги в диалоге»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" name="Picture 2" descr="http://storage.inovaco.ru/media/project_smi3_962/42/71/85/f8/79/1e/logotip_doshkolnoe-obrazovan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499461" cy="70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83768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Проблемная группа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финансовой грамотности дошкольников»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37321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 Детский сад №2 корпус 2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mbdoy892015@yandex.ru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89504537747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super.njvbkjdf@yandex.ru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s://www.myenergy.co.uk/wp-content/uploads/2017/07/7EnergySavingIdea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" t="5085" r="6525" b="9733"/>
          <a:stretch/>
        </p:blipFill>
        <p:spPr bwMode="auto">
          <a:xfrm>
            <a:off x="6012160" y="3901469"/>
            <a:ext cx="2846365" cy="279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3258" y="2828836"/>
            <a:ext cx="61630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Научив ребёнка азам финансовой грамотности, мы действительно сделаем первый шаг к массовому финансовому образованию.</a:t>
            </a:r>
            <a:endParaRPr lang="ru-RU" sz="2400" dirty="0">
              <a:solidFill>
                <a:srgbClr val="C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5375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225</Words>
  <Application>Microsoft Office PowerPoint</Application>
  <PresentationFormat>Экран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«Педагоги в диалоге» </vt:lpstr>
      <vt:lpstr>Цель</vt:lpstr>
      <vt:lpstr>Презентация PowerPoint</vt:lpstr>
      <vt:lpstr>Презентация PowerPoint</vt:lpstr>
      <vt:lpstr>Презентация PowerPoint</vt:lpstr>
      <vt:lpstr>Рефлексия «Ресторан»</vt:lpstr>
      <vt:lpstr>«Педагоги в диалоге»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«Педагоги в диалоге»</dc:title>
  <dc:creator>ЕЛЕНА</dc:creator>
  <cp:lastModifiedBy>ЕЛЕНА</cp:lastModifiedBy>
  <cp:revision>7</cp:revision>
  <dcterms:created xsi:type="dcterms:W3CDTF">2023-03-26T09:56:15Z</dcterms:created>
  <dcterms:modified xsi:type="dcterms:W3CDTF">2023-03-28T14:32:52Z</dcterms:modified>
</cp:coreProperties>
</file>