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D5D5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3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31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28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46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79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08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6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8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6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98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2E7C-1059-4839-AE5D-A9EEB3656DF1}" type="datetimeFigureOut">
              <a:rPr lang="ru-RU" smtClean="0"/>
              <a:t>ср 22.11.23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B9567-9136-492F-A30B-EF68E3F3B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5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liya_sholgina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79519208914@yande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sn.ip@mail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yuliya_sholgina@mail.ru" TargetMode="External"/><Relationship Id="rId4" Type="http://schemas.openxmlformats.org/officeDocument/2006/relationships/hyperlink" Target="mailto:79519208914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phonoteka.org/uploads/posts/2022-02/1644830904_60-phonoteka-org-p-pastelnie-ottenki-fon-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95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336524"/>
            <a:ext cx="12191999" cy="238760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общественных организаций в развитии единого воспитательного пространства школы.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насилия в школьной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6804" y="3933996"/>
            <a:ext cx="4430162" cy="1655762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Юлия Сергеевна Варанкина, 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униципальный координатор</a:t>
            </a:r>
          </a:p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89223808867,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yuliya_sholgina@mail.ru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Наталия Савельевна Балакина,</a:t>
            </a:r>
          </a:p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89991251850,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79519208914@yandex.ru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5144" y="6584207"/>
            <a:ext cx="2168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Верещагино, 2023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10" descr="https://top-fon.com/uploads/posts/2023-02/1675306870_top-fon-com-p-fon-dlya-prezentatsii-profsoyuza-obrazovan-17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81" y="3060648"/>
            <a:ext cx="5001090" cy="306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7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phonoteka.org/uploads/posts/2022-02/1644830904_60-phonoteka-org-p-pastelnie-ottenki-fon-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95353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887" y="-77682"/>
            <a:ext cx="10515600" cy="93857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рефлексии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i.pinimg.com/originals/7a/71/3f/7a713f27842e4f0ad653f1b4709f9037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11" t="14005" r="3999" b="8958"/>
          <a:stretch/>
        </p:blipFill>
        <p:spPr bwMode="auto">
          <a:xfrm>
            <a:off x="352629" y="1164720"/>
            <a:ext cx="1458065" cy="1342192"/>
          </a:xfrm>
          <a:prstGeom prst="ellipse">
            <a:avLst/>
          </a:prstGeom>
          <a:solidFill>
            <a:schemeClr val="bg1"/>
          </a:solidFill>
          <a:ln w="63500" cap="rnd">
            <a:solidFill>
              <a:srgbClr val="CCCC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6" name="Picture 4" descr="https://i.pinimg.com/originals/7a/71/3f/7a713f27842e4f0ad653f1b4709f9037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07" t="4307" r="36005" b="12282"/>
          <a:stretch/>
        </p:blipFill>
        <p:spPr bwMode="auto">
          <a:xfrm>
            <a:off x="343348" y="3114569"/>
            <a:ext cx="1458064" cy="1448440"/>
          </a:xfrm>
          <a:prstGeom prst="ellipse">
            <a:avLst/>
          </a:prstGeom>
          <a:ln w="63500" cap="rnd">
            <a:solidFill>
              <a:srgbClr val="D5D5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avatars.dzeninfra.ru/get-zen_doc/1705212/pub_64e35e6ba5f0c931a933f2c7_64e9b6271987760b59cac875/scale_1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2" y="5119437"/>
            <a:ext cx="1873443" cy="149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163322" y="724039"/>
            <a:ext cx="9895894" cy="5966472"/>
          </a:xfrm>
        </p:spPr>
        <p:txBody>
          <a:bodyPr>
            <a:normAutofit fontScale="92500" lnSpcReduction="20000"/>
          </a:bodyPr>
          <a:lstStyle/>
          <a:p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информативный семинар, удалось найти ответ на вопрос …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Информативный семинар. Взял (а) для работы …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семинаре раскрыты важные темы. Появилась ясность в …</a:t>
            </a:r>
          </a:p>
          <a:p>
            <a:endParaRPr lang="ru-RU" dirty="0" smtClean="0"/>
          </a:p>
          <a:p>
            <a:endParaRPr lang="ru-RU" b="1" dirty="0" smtClean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взрыв мозга. Очень интересно, но ничего не понятно. Не нашел(а) ответы на вопросы, запутались еще больше.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Появился свет в конце тоннеля.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время всё осмыслить.</a:t>
            </a: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 потраченного времени. Не актуальные темы, вопросы остались без ответа.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6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phonoteka.org/uploads/posts/2022-02/1644830904_60-phonoteka-org-p-pastelnie-ottenki-fon-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95539"/>
            <a:ext cx="12191999" cy="695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70780" y="289711"/>
            <a:ext cx="10883020" cy="58872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Ирина Павловна Плешивых,</a:t>
            </a:r>
          </a:p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по воспитательной работе</a:t>
            </a:r>
          </a:p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89223044479,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rsn.ip@mail.ru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Наталия Савельевна Балакина,</a:t>
            </a:r>
          </a:p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89991251850,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79519208914@yandex.ru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Юлия Сергеевна Варанкина, </a:t>
            </a:r>
          </a:p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координатор</a:t>
            </a:r>
          </a:p>
          <a:p>
            <a:pPr marL="0" indent="0" algn="ctr"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89223808867, </a:t>
            </a:r>
            <a:r>
              <a:rPr lang="en-US" sz="4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yuliya_sholgina@mail.ru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91535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139</Words>
  <Application>Microsoft Office PowerPoint</Application>
  <PresentationFormat>Широкоэкранный</PresentationFormat>
  <Paragraphs>34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Роль общественных организаций в развитии единого воспитательного пространства школы.   Профилактика возникновения насилия в школьной среде.</vt:lpstr>
      <vt:lpstr>Пример рефлексии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общественных организаций в развитии единого воспитательного пространства школы.   Профилактика возникновения насилия в школьной среде.</dc:title>
  <dc:creator>User</dc:creator>
  <cp:lastModifiedBy>User</cp:lastModifiedBy>
  <cp:revision>7</cp:revision>
  <dcterms:created xsi:type="dcterms:W3CDTF">2023-11-22T04:53:19Z</dcterms:created>
  <dcterms:modified xsi:type="dcterms:W3CDTF">2023-11-22T05:56:07Z</dcterms:modified>
</cp:coreProperties>
</file>